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5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Basistechnieken voor activiteiten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Thema 16 | boek Methodiek en begeleiden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8119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Houtbewerking (zagen)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16006"/>
            <a:ext cx="8596668" cy="5076234"/>
          </a:xfrm>
        </p:spPr>
        <p:txBody>
          <a:bodyPr>
            <a:normAutofit/>
          </a:bodyPr>
          <a:lstStyle/>
          <a:p>
            <a:r>
              <a:rPr lang="nl-NL" dirty="0" smtClean="0"/>
              <a:t>Handzaag</a:t>
            </a:r>
          </a:p>
          <a:p>
            <a:pPr marL="0" indent="0">
              <a:buNone/>
            </a:pPr>
            <a:r>
              <a:rPr lang="nl-NL" dirty="0" smtClean="0"/>
              <a:t>Zaag met dik zaagblad en grove tanden (grof zaagwerk)</a:t>
            </a:r>
          </a:p>
          <a:p>
            <a:pPr marL="0" indent="0">
              <a:buNone/>
            </a:pPr>
            <a:r>
              <a:rPr lang="nl-NL" dirty="0" smtClean="0"/>
              <a:t>Deel dat je niet zaagt houd je met vrije hand goed vast (buiten zaaggebied!)</a:t>
            </a:r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6788" y="2736806"/>
            <a:ext cx="4389120" cy="438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43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862" y="3938043"/>
            <a:ext cx="3091951" cy="309195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Figuurzaag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Vorm </a:t>
            </a:r>
            <a:r>
              <a:rPr lang="nl-NL" dirty="0"/>
              <a:t>van een beugel met klein zaagje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Figuren uitzagen uit plaatmateriaal (voor lijnen die niet recht zijn)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Zaagplankje leg je op tafel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Hout leg je erop en je zaagt rustig op en neer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Tanden altijd naar beneden gericht!!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Soms zaag je vanuit gat in het hout (vooraf ingeboord)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Maak zaag van bovenkant los, steek hem door gat en maak hem vast.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Zaag de vorm en maak de zaag weer los.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895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990" y="2481942"/>
            <a:ext cx="4933010" cy="437605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Decoupeerzaag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r>
              <a:rPr lang="nl-NL" dirty="0" smtClean="0"/>
              <a:t>Wat is dat voor een zaag?</a:t>
            </a:r>
          </a:p>
          <a:p>
            <a:r>
              <a:rPr lang="nl-NL" dirty="0" smtClean="0"/>
              <a:t>Electrische zaag</a:t>
            </a:r>
          </a:p>
          <a:p>
            <a:r>
              <a:rPr lang="nl-NL" dirty="0" smtClean="0"/>
              <a:t>Eveneens om figuren mee uit te zagen</a:t>
            </a:r>
          </a:p>
          <a:p>
            <a:r>
              <a:rPr lang="nl-NL" dirty="0" smtClean="0"/>
              <a:t>Afronden en uitzagen van ronde vormen</a:t>
            </a:r>
          </a:p>
          <a:p>
            <a:r>
              <a:rPr lang="nl-NL" dirty="0" smtClean="0"/>
              <a:t>Het voetstuk leg je plat op het te zagen materiaal</a:t>
            </a:r>
          </a:p>
          <a:p>
            <a:r>
              <a:rPr lang="nl-NL" dirty="0" smtClean="0"/>
              <a:t>Uit te zagen lijn volgen</a:t>
            </a:r>
          </a:p>
          <a:p>
            <a:r>
              <a:rPr lang="nl-NL" dirty="0" smtClean="0"/>
              <a:t>Zagen met hoge of lage snelheid (kan beiden)</a:t>
            </a:r>
          </a:p>
        </p:txBody>
      </p:sp>
    </p:spTree>
    <p:extLst>
      <p:ext uri="{BB962C8B-B14F-4D97-AF65-F5344CB8AC3E}">
        <p14:creationId xmlns:p14="http://schemas.microsoft.com/office/powerpoint/2010/main" val="411497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5089" y="104503"/>
            <a:ext cx="5451974" cy="5451974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Vijlen en schuren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Vijl (=handgereedschap)</a:t>
            </a:r>
          </a:p>
          <a:p>
            <a:r>
              <a:rPr lang="nl-NL" dirty="0" smtClean="0"/>
              <a:t>Hardstalen blad met snijgroeven en tandjes</a:t>
            </a:r>
          </a:p>
          <a:p>
            <a:r>
              <a:rPr lang="nl-NL" dirty="0" smtClean="0"/>
              <a:t>Hout kun je ermee wegvijlen</a:t>
            </a:r>
          </a:p>
          <a:p>
            <a:r>
              <a:rPr lang="nl-NL" dirty="0" smtClean="0"/>
              <a:t>Of in bepaalde vorm vijlen</a:t>
            </a:r>
          </a:p>
          <a:p>
            <a:r>
              <a:rPr lang="nl-NL" dirty="0" smtClean="0"/>
              <a:t>Ruwe oppervlakken worden glad</a:t>
            </a:r>
          </a:p>
          <a:p>
            <a:r>
              <a:rPr lang="nl-NL" dirty="0" smtClean="0"/>
              <a:t>Vijl met vorm van het voorwerp mee</a:t>
            </a:r>
          </a:p>
          <a:p>
            <a:r>
              <a:rPr lang="nl-NL" dirty="0" smtClean="0"/>
              <a:t>Houd vijl in voorkeurshand</a:t>
            </a:r>
          </a:p>
          <a:p>
            <a:r>
              <a:rPr lang="nl-NL" dirty="0" smtClean="0"/>
              <a:t>Stuur met andere hand</a:t>
            </a:r>
          </a:p>
          <a:p>
            <a:r>
              <a:rPr lang="nl-NL" dirty="0" smtClean="0"/>
              <a:t>Schuurpapier </a:t>
            </a:r>
            <a:endParaRPr lang="nl-NL" dirty="0"/>
          </a:p>
          <a:p>
            <a:r>
              <a:rPr lang="nl-NL" dirty="0" smtClean="0"/>
              <a:t>Papier waarop fijne deeltjes zijn geplakt om oppervlak glad te maken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972753"/>
            <a:ext cx="2886891" cy="192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66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Timmeren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r>
              <a:rPr lang="nl-NL" dirty="0" smtClean="0"/>
              <a:t>Benodigdheden: werkbank, hamer, spijkers en een stukje hout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Pak hamer aan eind steel vast (hefboomeffect)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Houd spijker met voorkeurshand op het hout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Sla met hamer op spijker (eerst voorzichtig)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Herhalen tot onderdelen zijn vastgespijkerd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Gebruik tangetje om spijker vast te houden als deze heel klein 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Met nijptang kun je niet goed geplaatste spijker terughalen uit het hout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346" y="4111806"/>
            <a:ext cx="4085545" cy="306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34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Boren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29069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Electrische en handmatige (booromslag) boren </a:t>
            </a:r>
          </a:p>
          <a:p>
            <a:r>
              <a:rPr lang="nl-NL" dirty="0" smtClean="0"/>
              <a:t>Voor het maken van gaten in hout, steen of beton</a:t>
            </a:r>
          </a:p>
          <a:p>
            <a:r>
              <a:rPr lang="nl-NL" dirty="0" smtClean="0"/>
              <a:t>Kies de juiste boordikte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Werkwijze: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Te boren hout goed vastzetten in werkbank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Pak boormachine, check of er stroom op staat (uitschakelen!)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Juiste bit plaatsen en goed vastdraaien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Doe stekker in stopcontact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Plaats boor op juiste plek (laat machine zachtjes boren)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792" y="1429069"/>
            <a:ext cx="3116717" cy="2074033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5104" y="3749584"/>
            <a:ext cx="18669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64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Veiligheid &amp; ergonomie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r>
              <a:rPr lang="nl-NL" dirty="0" smtClean="0"/>
              <a:t>Zet altijd het werkstuk goed vast (in werkbank)</a:t>
            </a:r>
          </a:p>
          <a:p>
            <a:r>
              <a:rPr lang="nl-NL" dirty="0" smtClean="0"/>
              <a:t>Werk met de machine van je af</a:t>
            </a:r>
          </a:p>
          <a:p>
            <a:r>
              <a:rPr lang="nl-NL" dirty="0" smtClean="0"/>
              <a:t>Niet het snoer doorzagen (pas op!)</a:t>
            </a:r>
          </a:p>
          <a:p>
            <a:r>
              <a:rPr lang="nl-NL" dirty="0" smtClean="0"/>
              <a:t>Geen losse kleding of los haar dragen</a:t>
            </a:r>
          </a:p>
          <a:p>
            <a:r>
              <a:rPr lang="nl-NL" dirty="0" smtClean="0"/>
              <a:t>Draag stofbril, gehoorbescherming en werkhandschoenen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708" y="3324633"/>
            <a:ext cx="5225143" cy="340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/>
          <a:lstStyle/>
          <a:p>
            <a:r>
              <a:rPr lang="nl-NL" dirty="0" smtClean="0"/>
              <a:t>Opdrachten </a:t>
            </a:r>
            <a:r>
              <a:rPr lang="nl-NL" dirty="0" err="1" smtClean="0"/>
              <a:t>Angerenstein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19349"/>
            <a:ext cx="8596668" cy="3880773"/>
          </a:xfrm>
        </p:spPr>
        <p:txBody>
          <a:bodyPr/>
          <a:lstStyle/>
          <a:p>
            <a:r>
              <a:rPr lang="nl-NL" dirty="0"/>
              <a:t>Ga naar van welzijn.angerenstein.nl</a:t>
            </a:r>
          </a:p>
          <a:p>
            <a:r>
              <a:rPr lang="nl-NL" dirty="0"/>
              <a:t>Ga naar Maatschappelijke Zorg</a:t>
            </a:r>
          </a:p>
          <a:p>
            <a:r>
              <a:rPr lang="nl-NL" dirty="0"/>
              <a:t>Ga dan naar boek Methodiek en begeleiden</a:t>
            </a:r>
          </a:p>
          <a:p>
            <a:r>
              <a:rPr lang="nl-NL" dirty="0"/>
              <a:t>Naar VW thema </a:t>
            </a:r>
            <a:r>
              <a:rPr lang="nl-NL" dirty="0" smtClean="0"/>
              <a:t>16</a:t>
            </a:r>
            <a:endParaRPr lang="nl-NL" dirty="0"/>
          </a:p>
          <a:p>
            <a:r>
              <a:rPr lang="nl-NL" dirty="0" smtClean="0"/>
              <a:t>Maak opdracht </a:t>
            </a:r>
            <a:r>
              <a:rPr lang="nl-NL" dirty="0" smtClean="0"/>
              <a:t>6, </a:t>
            </a:r>
            <a:r>
              <a:rPr lang="nl-NL" dirty="0" smtClean="0"/>
              <a:t>7 (</a:t>
            </a:r>
            <a:r>
              <a:rPr lang="nl-NL" u="sng" dirty="0" smtClean="0"/>
              <a:t>alleen </a:t>
            </a:r>
            <a:r>
              <a:rPr lang="nl-NL" u="sng" dirty="0" err="1" smtClean="0"/>
              <a:t>subvraag</a:t>
            </a:r>
            <a:r>
              <a:rPr lang="nl-NL" u="sng" dirty="0" smtClean="0"/>
              <a:t> 1+2 i.v.m. Corona</a:t>
            </a:r>
            <a:r>
              <a:rPr lang="nl-NL" dirty="0" smtClean="0"/>
              <a:t>)</a:t>
            </a:r>
            <a:r>
              <a:rPr lang="nl-NL" dirty="0" smtClean="0"/>
              <a:t> </a:t>
            </a:r>
            <a:r>
              <a:rPr lang="nl-NL" dirty="0" smtClean="0"/>
              <a:t>&amp; </a:t>
            </a:r>
            <a:r>
              <a:rPr lang="nl-NL" dirty="0" smtClean="0"/>
              <a:t>opdracht 9 </a:t>
            </a:r>
            <a:endParaRPr lang="nl-NL" dirty="0" smtClean="0"/>
          </a:p>
          <a:p>
            <a:r>
              <a:rPr lang="nl-NL" dirty="0" smtClean="0"/>
              <a:t>Sla </a:t>
            </a:r>
            <a:r>
              <a:rPr lang="nl-NL" dirty="0"/>
              <a:t>je opdrachten goed op in je pc, </a:t>
            </a:r>
            <a:r>
              <a:rPr lang="nl-NL" dirty="0" smtClean="0"/>
              <a:t>zijn </a:t>
            </a:r>
            <a:r>
              <a:rPr lang="nl-NL" dirty="0"/>
              <a:t>aan het eind van LP </a:t>
            </a:r>
            <a:r>
              <a:rPr lang="nl-NL" dirty="0" smtClean="0"/>
              <a:t>3 (samen met alle eerdere opdrachten van de voorgaande lessen deze periode) je </a:t>
            </a:r>
            <a:r>
              <a:rPr lang="nl-NL" dirty="0"/>
              <a:t>bewijs van inzet en voorwaarde om </a:t>
            </a:r>
            <a:r>
              <a:rPr lang="nl-NL" u="sng" dirty="0"/>
              <a:t>de toets </a:t>
            </a:r>
            <a:r>
              <a:rPr lang="nl-NL" dirty="0"/>
              <a:t>te kunnen halen.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1354" y="1"/>
            <a:ext cx="2950646" cy="420624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5442721"/>
            <a:ext cx="3905250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71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C7D7CBF8D5594CA3EABCC0E0169620" ma:contentTypeVersion="10" ma:contentTypeDescription="Een nieuw document maken." ma:contentTypeScope="" ma:versionID="d7fb8ae9b96a9cdb82831b9846d4c9dc">
  <xsd:schema xmlns:xsd="http://www.w3.org/2001/XMLSchema" xmlns:xs="http://www.w3.org/2001/XMLSchema" xmlns:p="http://schemas.microsoft.com/office/2006/metadata/properties" xmlns:ns3="1f671bd0-527c-4d2a-98b8-6946169f1e35" xmlns:ns4="7b9f8bbe-82d2-46a4-909f-9c23c02db697" targetNamespace="http://schemas.microsoft.com/office/2006/metadata/properties" ma:root="true" ma:fieldsID="44df13006c4d1b8710a8bdf93e72db5d" ns3:_="" ns4:_="">
    <xsd:import namespace="1f671bd0-527c-4d2a-98b8-6946169f1e35"/>
    <xsd:import namespace="7b9f8bbe-82d2-46a4-909f-9c23c02db69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71bd0-527c-4d2a-98b8-6946169f1e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9f8bbe-82d2-46a4-909f-9c23c02db6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17FC48-225F-47C7-8C87-3731CE7C05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671bd0-527c-4d2a-98b8-6946169f1e35"/>
    <ds:schemaRef ds:uri="7b9f8bbe-82d2-46a4-909f-9c23c02db6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064AD0-400A-42F6-B569-AB8FFD8B40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06E10C-0DAB-4D71-BA8C-725F6305814E}">
  <ds:schemaRefs>
    <ds:schemaRef ds:uri="http://schemas.microsoft.com/office/2006/metadata/properties"/>
    <ds:schemaRef ds:uri="1f671bd0-527c-4d2a-98b8-6946169f1e3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7b9f8bbe-82d2-46a4-909f-9c23c02db69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</TotalTime>
  <Words>474</Words>
  <Application>Microsoft Office PowerPoint</Application>
  <PresentationFormat>Breedbeeld</PresentationFormat>
  <Paragraphs>66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Facet</vt:lpstr>
      <vt:lpstr>Basistechnieken voor activiteiten</vt:lpstr>
      <vt:lpstr>Houtbewerking (zagen)</vt:lpstr>
      <vt:lpstr>Figuurzaag </vt:lpstr>
      <vt:lpstr>Decoupeerzaag</vt:lpstr>
      <vt:lpstr>Vijlen en schuren</vt:lpstr>
      <vt:lpstr>Timmeren</vt:lpstr>
      <vt:lpstr>Boren</vt:lpstr>
      <vt:lpstr>Veiligheid &amp; ergonomie</vt:lpstr>
      <vt:lpstr>Opdrachten Angerenstein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Basistechnieken voor activiteiten</dc:title>
  <dc:creator>Simon Poelman</dc:creator>
  <cp:lastModifiedBy>Simon Poelman</cp:lastModifiedBy>
  <cp:revision>6</cp:revision>
  <dcterms:created xsi:type="dcterms:W3CDTF">2020-03-25T19:16:37Z</dcterms:created>
  <dcterms:modified xsi:type="dcterms:W3CDTF">2020-03-25T20:33:37Z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0x01010002C7D7CBF8D5594CA3EABCC0E0169620</vt:lpwstr>
  </property>
</Properties>
</file>